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64" r:id="rId4"/>
    <p:sldId id="263" r:id="rId5"/>
    <p:sldId id="265" r:id="rId6"/>
    <p:sldId id="257" r:id="rId7"/>
    <p:sldId id="281" r:id="rId8"/>
    <p:sldId id="258" r:id="rId9"/>
    <p:sldId id="259" r:id="rId10"/>
    <p:sldId id="262" r:id="rId11"/>
    <p:sldId id="276" r:id="rId12"/>
    <p:sldId id="277" r:id="rId13"/>
    <p:sldId id="278" r:id="rId14"/>
    <p:sldId id="271" r:id="rId15"/>
    <p:sldId id="272" r:id="rId16"/>
    <p:sldId id="273" r:id="rId17"/>
    <p:sldId id="275" r:id="rId18"/>
    <p:sldId id="27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/>
    <p:restoredTop sz="94678"/>
  </p:normalViewPr>
  <p:slideViewPr>
    <p:cSldViewPr snapToGrid="0" snapToObjects="1">
      <p:cViewPr varScale="1">
        <p:scale>
          <a:sx n="76" d="100"/>
          <a:sy n="76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49867"/>
          </a:xfrm>
        </p:spPr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816365"/>
            <a:ext cx="12039600" cy="64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9" y="-508000"/>
            <a:ext cx="3549121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Indoor Theft</a:t>
            </a:r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71" y="863600"/>
            <a:ext cx="9677029" cy="61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19" y="0"/>
            <a:ext cx="5112148" cy="929217"/>
          </a:xfrm>
        </p:spPr>
        <p:txBody>
          <a:bodyPr>
            <a:noAutofit/>
          </a:bodyPr>
          <a:lstStyle/>
          <a:p>
            <a:r>
              <a:rPr lang="en-US" sz="2800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66" y="929217"/>
            <a:ext cx="11048267" cy="588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73" y="0"/>
            <a:ext cx="6868054" cy="1134533"/>
          </a:xfrm>
        </p:spPr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91659" y="2413000"/>
            <a:ext cx="2642937" cy="3490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160058" y="954087"/>
            <a:ext cx="7847542" cy="5885657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85333"/>
          </a:xfrm>
        </p:spPr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20" y="1217413"/>
            <a:ext cx="7520783" cy="5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1156"/>
            <a:ext cx="9905998" cy="1100667"/>
          </a:xfrm>
        </p:spPr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C6ACC1AF-1B1B-2846-95A7-F431113D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21" y="1271823"/>
            <a:ext cx="10300558" cy="5484577"/>
          </a:xfrm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653" y="1957137"/>
            <a:ext cx="10036758" cy="410677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effectLst/>
              </a:rPr>
              <a:t>Assault is the most common crime indicator in the city followed by break and enter. </a:t>
            </a:r>
          </a:p>
          <a:p>
            <a:r>
              <a:rPr lang="en-US" dirty="0">
                <a:effectLst/>
              </a:rPr>
              <a:t>The assault counts profile shows a slow increase in 2017, while other indicators remain at same level. </a:t>
            </a:r>
          </a:p>
          <a:p>
            <a:r>
              <a:rPr lang="en-US" dirty="0">
                <a:effectLst/>
              </a:rPr>
              <a:t>Top three neighborhoods with highest crime rates are Church-Young corridor, Waterfront communities island, and west </a:t>
            </a:r>
            <a:r>
              <a:rPr lang="en-US" dirty="0" err="1">
                <a:effectLst/>
              </a:rPr>
              <a:t>humber</a:t>
            </a:r>
            <a:r>
              <a:rPr lang="en-US" dirty="0">
                <a:effectLst/>
              </a:rPr>
              <a:t> Clareville respectively.</a:t>
            </a:r>
          </a:p>
          <a:p>
            <a:r>
              <a:rPr lang="en-US" dirty="0">
                <a:effectLst/>
              </a:rPr>
              <a:t>Increased crime counts are reported in the low income group(20000 to 60000) area.</a:t>
            </a:r>
          </a:p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r>
              <a:rPr lang="en-US" dirty="0"/>
              <a:t>More analysis with traffic density, and weather data can  help understand data better.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r>
              <a:rPr lang="en-US" dirty="0"/>
              <a:t>More data related to major actions/project undertaken by Toronto city can be explored to know the reasons behind steep fall in accident numbers.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E41-5DD8-4BE8-A917-38FF6FB1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1DF6-CC8D-48ED-89E1-EFED30E9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C3125-A110-4AC9-9062-42FD3C6DD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Critical in  effective crime reduction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various criminogenic factors or major crime indicators.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0912-46EE-482B-B2CD-9C2870DB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Accidents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4C822-C34D-4E70-A4FD-AEE1147618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44CC7-7075-4606-9761-E0FEB2AB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Wyckoff, How  can Crime Analysis Help Police Reduce Crime?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Find the number of fatal and non fatal accidents over the years. </a:t>
            </a:r>
          </a:p>
          <a:p>
            <a:pPr marL="457200" lvl="0" indent="-457200">
              <a:buAutoNum type="arabicPeriod"/>
            </a:pPr>
            <a:endParaRPr lang="en-CA" dirty="0">
              <a:effectLst/>
            </a:endParaRP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158614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pic>
        <p:nvPicPr>
          <p:cNvPr id="6" name="Content Placeholder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E26C904-598B-104B-850E-DC6B472A5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66" y="1193800"/>
            <a:ext cx="7552267" cy="5664200"/>
          </a:xfr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50469"/>
            <a:ext cx="9905998" cy="1532246"/>
          </a:xfrm>
        </p:spPr>
        <p:txBody>
          <a:bodyPr/>
          <a:lstStyle/>
          <a:p>
            <a:pPr algn="ctr"/>
            <a:r>
              <a:rPr lang="en-US" dirty="0"/>
              <a:t>Top 10 Neighborhoods With the Highest Crime Rates in Toronto</a:t>
            </a:r>
          </a:p>
        </p:txBody>
      </p:sp>
      <p:pic>
        <p:nvPicPr>
          <p:cNvPr id="7" name="Content Placeholder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03F88D1E-C640-FC40-963C-91A924308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355" y="1481777"/>
            <a:ext cx="7123289" cy="5342467"/>
          </a:xfr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E9E-AA5D-45FD-AD96-55B34665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31333"/>
          </a:xfrm>
        </p:spPr>
        <p:txBody>
          <a:bodyPr/>
          <a:lstStyle/>
          <a:p>
            <a:pPr algn="ctr"/>
            <a:r>
              <a:rPr lang="en-US" dirty="0"/>
              <a:t>Crime Increase </a:t>
            </a:r>
          </a:p>
        </p:txBody>
      </p:sp>
      <p:pic>
        <p:nvPicPr>
          <p:cNvPr id="1030" name="Picture 6" descr="Crime_Toronto_from_2014_to_2017.png">
            <a:extLst>
              <a:ext uri="{FF2B5EF4-FFF2-40B4-BE49-F238E27FC236}">
                <a16:creationId xmlns:a16="http://schemas.microsoft.com/office/drawing/2014/main" id="{979CC891-3D41-40F3-B224-093E38E98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849" y="1024466"/>
            <a:ext cx="8750301" cy="58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3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492</TotalTime>
  <Words>431</Words>
  <Application>Microsoft Macintosh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Sources</vt:lpstr>
      <vt:lpstr>MOST COMMON CRIME TYPES</vt:lpstr>
      <vt:lpstr>Top 10 Neighborhoods With the Highest Crime Rates in Toronto</vt:lpstr>
      <vt:lpstr>Crime Increase </vt:lpstr>
      <vt:lpstr>CRIMES OVER TIME</vt:lpstr>
      <vt:lpstr>CRIMES VS INCOME and education</vt:lpstr>
      <vt:lpstr>CRIMES VS INCOME AND EDUCATION</vt:lpstr>
      <vt:lpstr>Toronto area Commercial Theft spots</vt:lpstr>
      <vt:lpstr>Indoor Theft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Conclusion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Tigran Zohrabyan</cp:lastModifiedBy>
  <cp:revision>46</cp:revision>
  <dcterms:created xsi:type="dcterms:W3CDTF">2018-11-28T00:01:23Z</dcterms:created>
  <dcterms:modified xsi:type="dcterms:W3CDTF">2018-11-29T23:43:32Z</dcterms:modified>
</cp:coreProperties>
</file>